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60" r:id="rId2"/>
  </p:sldIdLst>
  <p:sldSz cx="9144000" cy="5143500" type="screen16x9"/>
  <p:notesSz cx="6858000" cy="9144000"/>
  <p:embeddedFontLst>
    <p:embeddedFont>
      <p:font typeface="Lato" panose="020F0502020204030204" pitchFamily="34" charset="0"/>
      <p:regular r:id="rId4"/>
      <p:bold r:id="rId5"/>
      <p:italic r:id="rId6"/>
      <p:boldItalic r:id="rId7"/>
    </p:embeddedFont>
    <p:embeddedFont>
      <p:font typeface="Playfair Display" panose="020F0502020204030204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747775"/>
          </p15:clr>
        </p15:guide>
        <p15:guide id="2" pos="2880" userDrawn="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24" autoAdjust="0"/>
  </p:normalViewPr>
  <p:slideViewPr>
    <p:cSldViewPr snapToGrid="0">
      <p:cViewPr varScale="1">
        <p:scale>
          <a:sx n="157" d="100"/>
          <a:sy n="157" d="100"/>
        </p:scale>
        <p:origin x="264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CI" userId="7a8678ca-8290-49e7-a7af-f2324b0a42ba" providerId="ADAL" clId="{1F728BE9-7D50-43E9-9F39-01243DFB5927}"/>
    <pc:docChg chg="delSld">
      <pc:chgData name="DARCI" userId="7a8678ca-8290-49e7-a7af-f2324b0a42ba" providerId="ADAL" clId="{1F728BE9-7D50-43E9-9F39-01243DFB5927}" dt="2023-12-01T20:39:55.290" v="3" actId="47"/>
      <pc:docMkLst>
        <pc:docMk/>
      </pc:docMkLst>
      <pc:sldChg chg="del">
        <pc:chgData name="DARCI" userId="7a8678ca-8290-49e7-a7af-f2324b0a42ba" providerId="ADAL" clId="{1F728BE9-7D50-43E9-9F39-01243DFB5927}" dt="2023-12-01T20:39:55.290" v="3" actId="47"/>
        <pc:sldMkLst>
          <pc:docMk/>
          <pc:sldMk cId="2379854025" sldId="256"/>
        </pc:sldMkLst>
      </pc:sldChg>
      <pc:sldChg chg="del">
        <pc:chgData name="DARCI" userId="7a8678ca-8290-49e7-a7af-f2324b0a42ba" providerId="ADAL" clId="{1F728BE9-7D50-43E9-9F39-01243DFB5927}" dt="2023-12-01T20:39:55.055" v="2" actId="47"/>
        <pc:sldMkLst>
          <pc:docMk/>
          <pc:sldMk cId="4071800322" sldId="257"/>
        </pc:sldMkLst>
      </pc:sldChg>
      <pc:sldChg chg="del">
        <pc:chgData name="DARCI" userId="7a8678ca-8290-49e7-a7af-f2324b0a42ba" providerId="ADAL" clId="{1F728BE9-7D50-43E9-9F39-01243DFB5927}" dt="2023-12-01T20:39:53.186" v="0" actId="47"/>
        <pc:sldMkLst>
          <pc:docMk/>
          <pc:sldMk cId="1944224377" sldId="259"/>
        </pc:sldMkLst>
      </pc:sldChg>
      <pc:sldChg chg="del">
        <pc:chgData name="DARCI" userId="7a8678ca-8290-49e7-a7af-f2324b0a42ba" providerId="ADAL" clId="{1F728BE9-7D50-43E9-9F39-01243DFB5927}" dt="2023-12-01T20:39:53.783" v="1" actId="47"/>
        <pc:sldMkLst>
          <pc:docMk/>
          <pc:sldMk cId="2297580739" sldId="261"/>
        </pc:sldMkLst>
      </pc:sldChg>
      <pc:sldMasterChg chg="delSldLayout">
        <pc:chgData name="DARCI" userId="7a8678ca-8290-49e7-a7af-f2324b0a42ba" providerId="ADAL" clId="{1F728BE9-7D50-43E9-9F39-01243DFB5927}" dt="2023-12-01T20:39:55.290" v="3" actId="47"/>
        <pc:sldMasterMkLst>
          <pc:docMk/>
          <pc:sldMasterMk cId="0" sldId="2147483659"/>
        </pc:sldMasterMkLst>
        <pc:sldLayoutChg chg="del">
          <pc:chgData name="DARCI" userId="7a8678ca-8290-49e7-a7af-f2324b0a42ba" providerId="ADAL" clId="{1F728BE9-7D50-43E9-9F39-01243DFB5927}" dt="2023-12-01T20:39:55.290" v="3" actId="47"/>
          <pc:sldLayoutMkLst>
            <pc:docMk/>
            <pc:sldMasterMk cId="0" sldId="2147483659"/>
            <pc:sldLayoutMk cId="2923282950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cxnSp>
        <p:nvCxnSpPr>
          <p:cNvPr id="12" name="Google Shape;12;p2"/>
          <p:cNvCxnSpPr/>
          <p:nvPr/>
        </p:nvCxnSpPr>
        <p:spPr>
          <a:xfrm>
            <a:off x="733220" y="2235351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630600" y="136800"/>
            <a:ext cx="7893001" cy="185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30600" y="3228375"/>
            <a:ext cx="7893001" cy="127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59" name="Google Shape;59;p11"/>
          <p:cNvSpPr txBox="1">
            <a:spLocks noGrp="1"/>
          </p:cNvSpPr>
          <p:nvPr>
            <p:ph type="title" hasCustomPrompt="1"/>
          </p:nvPr>
        </p:nvSpPr>
        <p:spPr>
          <a:xfrm>
            <a:off x="586726" y="1353788"/>
            <a:ext cx="79707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86726" y="2968388"/>
            <a:ext cx="79707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6" lvl="0" indent="-342905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11" lvl="1" indent="-317504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17" lvl="2" indent="-317504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23" lvl="3" indent="-317504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29" lvl="4" indent="-317504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34" lvl="5" indent="-317504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40" lvl="6" indent="-317504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46" lvl="7" indent="-317504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51" lvl="8" indent="-317504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509550" y="1921351"/>
            <a:ext cx="8124900" cy="13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4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cxnSp>
        <p:nvCxnSpPr>
          <p:cNvPr id="23" name="Google Shape;23;p4"/>
          <p:cNvCxnSpPr/>
          <p:nvPr/>
        </p:nvCxnSpPr>
        <p:spPr>
          <a:xfrm>
            <a:off x="419427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1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1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6" lvl="0" indent="-34290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11" lvl="1" indent="-317504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17" lvl="2" indent="-317504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23" lvl="3" indent="-317504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29" lvl="4" indent="-317504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34" lvl="5" indent="-317504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40" lvl="6" indent="-317504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46" lvl="7" indent="-317504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51" lvl="8" indent="-317504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7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1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6" lvl="0" indent="-317504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11" lvl="1" indent="-304804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17" lvl="2" indent="-304804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23" lvl="3" indent="-304804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29" lvl="4" indent="-304804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34" lvl="5" indent="-304804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40" lvl="6" indent="-304804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46" lvl="7" indent="-304804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51" lvl="8" indent="-304804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6" lvl="0" indent="-317504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11" lvl="1" indent="-304804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17" lvl="2" indent="-304804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23" lvl="3" indent="-304804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29" lvl="4" indent="-304804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34" lvl="5" indent="-304804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40" lvl="6" indent="-304804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46" lvl="7" indent="-304804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51" lvl="8" indent="-304804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1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6" lvl="0" indent="-304804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11" lvl="1" indent="-304804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17" lvl="2" indent="-304804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23" lvl="3" indent="-304804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29" lvl="4" indent="-304804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34" lvl="5" indent="-304804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40" lvl="6" indent="-304804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46" lvl="7" indent="-304804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51" lvl="8" indent="-304804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490252" y="526351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6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265501" y="1084625"/>
            <a:ext cx="4045200" cy="170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ubTitle" idx="1"/>
          </p:nvPr>
        </p:nvSpPr>
        <p:spPr>
          <a:xfrm>
            <a:off x="265501" y="2845200"/>
            <a:ext cx="4045200" cy="142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2"/>
          </p:nvPr>
        </p:nvSpPr>
        <p:spPr>
          <a:xfrm>
            <a:off x="4939501" y="724201"/>
            <a:ext cx="3837001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6" lvl="0" indent="-34290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11" lvl="1" indent="-317504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17" lvl="2" indent="-317504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23" lvl="3" indent="-317504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29" lvl="4" indent="-317504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34" lvl="5" indent="-317504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40" lvl="6" indent="-317504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46" lvl="7" indent="-317504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51" lvl="8" indent="-317504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319501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6" lvl="0" indent="-22860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lue-gold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1" cy="6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1" cy="31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A10DE9-16BE-951A-83EA-AB8E7435BA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6" y="0"/>
            <a:ext cx="835818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077443"/>
      </p:ext>
    </p:extLst>
  </p:cSld>
  <p:clrMapOvr>
    <a:masterClrMapping/>
  </p:clrMapOvr>
</p:sld>
</file>

<file path=ppt/theme/theme1.xml><?xml version="1.0" encoding="utf-8"?>
<a:theme xmlns:a="http://schemas.openxmlformats.org/drawingml/2006/main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31b18d-2d87-48ef-a35f-ac8818ebf9b4}" enabled="0" method="" siteId="{8331b18d-2d87-48ef-a35f-ac8818ebf9b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3538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Playfair Display</vt:lpstr>
      <vt:lpstr>Arial</vt:lpstr>
      <vt:lpstr>Lato</vt:lpstr>
      <vt:lpstr>Blue &amp; Gold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Liaison- Darci Hodges  Located in the Youth Center (696-4591)</dc:title>
  <dc:creator>HODGES, DARCI R CIV USAF AFGSC 7 FSS/FSYS</dc:creator>
  <cp:lastModifiedBy>DARCI</cp:lastModifiedBy>
  <cp:revision>3</cp:revision>
  <dcterms:modified xsi:type="dcterms:W3CDTF">2023-12-01T20:39:57Z</dcterms:modified>
</cp:coreProperties>
</file>